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-89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0E2397-D32E-40A4-A4F8-D3C9C808FC37}" type="doc">
      <dgm:prSet loTypeId="urn:microsoft.com/office/officeart/2005/8/layout/balance1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63B6219-4914-4537-B0C8-1E6C8DCF67BD}">
      <dgm:prSet phldrT="[Text]"/>
      <dgm:spPr/>
      <dgm:t>
        <a:bodyPr/>
        <a:lstStyle/>
        <a:p>
          <a:endParaRPr lang="sk-SK"/>
        </a:p>
      </dgm:t>
    </dgm:pt>
    <dgm:pt modelId="{0D61BACA-665A-4EBB-84A1-9EC69F8E0B9A}" type="parTrans" cxnId="{2A821419-4180-419E-856F-0EDE7D827549}">
      <dgm:prSet/>
      <dgm:spPr/>
      <dgm:t>
        <a:bodyPr/>
        <a:lstStyle/>
        <a:p>
          <a:endParaRPr lang="sk-SK"/>
        </a:p>
      </dgm:t>
    </dgm:pt>
    <dgm:pt modelId="{3D60D4C5-9B82-48DF-AD25-FF07849AF96E}" type="sibTrans" cxnId="{2A821419-4180-419E-856F-0EDE7D827549}">
      <dgm:prSet/>
      <dgm:spPr/>
      <dgm:t>
        <a:bodyPr/>
        <a:lstStyle/>
        <a:p>
          <a:endParaRPr lang="sk-SK"/>
        </a:p>
      </dgm:t>
    </dgm:pt>
    <dgm:pt modelId="{639A1731-9C34-49F6-BDDF-34991BB986F9}">
      <dgm:prSet/>
      <dgm:spPr/>
      <dgm:t>
        <a:bodyPr/>
        <a:lstStyle/>
        <a:p>
          <a:endParaRPr lang="sk-SK"/>
        </a:p>
      </dgm:t>
    </dgm:pt>
    <dgm:pt modelId="{227EEFBB-3AFB-49E0-A6DC-382DA383F357}" type="parTrans" cxnId="{20D7AFCF-4848-4081-A73D-B9A8EE96347E}">
      <dgm:prSet/>
      <dgm:spPr/>
      <dgm:t>
        <a:bodyPr/>
        <a:lstStyle/>
        <a:p>
          <a:endParaRPr lang="sk-SK"/>
        </a:p>
      </dgm:t>
    </dgm:pt>
    <dgm:pt modelId="{BAE80451-423C-42AA-9819-39F4FB5A9D85}" type="sibTrans" cxnId="{20D7AFCF-4848-4081-A73D-B9A8EE96347E}">
      <dgm:prSet/>
      <dgm:spPr/>
      <dgm:t>
        <a:bodyPr/>
        <a:lstStyle/>
        <a:p>
          <a:endParaRPr lang="sk-SK"/>
        </a:p>
      </dgm:t>
    </dgm:pt>
    <dgm:pt modelId="{57B4617B-7CF8-4365-9E1E-4889C64F15C7}">
      <dgm:prSet phldrT="[Text]"/>
      <dgm:spPr/>
      <dgm:t>
        <a:bodyPr/>
        <a:lstStyle/>
        <a:p>
          <a:r>
            <a:rPr lang="sk-SK" dirty="0" smtClean="0"/>
            <a:t>smrť</a:t>
          </a:r>
          <a:endParaRPr lang="sk-SK" dirty="0"/>
        </a:p>
      </dgm:t>
    </dgm:pt>
    <dgm:pt modelId="{1A5D3420-8F2E-4CA4-90E3-B2729DE3A256}" type="parTrans" cxnId="{53F78760-0A1D-4420-AE3A-42BD0F263EC4}">
      <dgm:prSet/>
      <dgm:spPr/>
      <dgm:t>
        <a:bodyPr/>
        <a:lstStyle/>
        <a:p>
          <a:endParaRPr lang="sk-SK"/>
        </a:p>
      </dgm:t>
    </dgm:pt>
    <dgm:pt modelId="{DF1C3A51-25D1-4D69-AB44-1B83661B7C63}" type="sibTrans" cxnId="{53F78760-0A1D-4420-AE3A-42BD0F263EC4}">
      <dgm:prSet/>
      <dgm:spPr/>
      <dgm:t>
        <a:bodyPr/>
        <a:lstStyle/>
        <a:p>
          <a:endParaRPr lang="sk-SK"/>
        </a:p>
      </dgm:t>
    </dgm:pt>
    <dgm:pt modelId="{A471916F-FCCE-42C2-BDD2-94D72C63A751}">
      <dgm:prSet/>
      <dgm:spPr/>
      <dgm:t>
        <a:bodyPr/>
        <a:lstStyle/>
        <a:p>
          <a:r>
            <a:rPr lang="sk-SK" dirty="0" smtClean="0"/>
            <a:t>život</a:t>
          </a:r>
          <a:endParaRPr lang="sk-SK" dirty="0"/>
        </a:p>
      </dgm:t>
    </dgm:pt>
    <dgm:pt modelId="{78BADA39-2FA6-42E1-BFA8-2598B926BB66}" type="parTrans" cxnId="{48B577DC-4C35-41C4-B04D-6DA29A2F0A11}">
      <dgm:prSet/>
      <dgm:spPr/>
      <dgm:t>
        <a:bodyPr/>
        <a:lstStyle/>
        <a:p>
          <a:endParaRPr lang="sk-SK"/>
        </a:p>
      </dgm:t>
    </dgm:pt>
    <dgm:pt modelId="{C6E9C360-6FEC-4718-BBC1-DF07B1B481B1}" type="sibTrans" cxnId="{48B577DC-4C35-41C4-B04D-6DA29A2F0A11}">
      <dgm:prSet/>
      <dgm:spPr/>
      <dgm:t>
        <a:bodyPr/>
        <a:lstStyle/>
        <a:p>
          <a:endParaRPr lang="sk-SK"/>
        </a:p>
      </dgm:t>
    </dgm:pt>
    <dgm:pt modelId="{3D1B2153-F57A-42DD-98BD-3E3692EC346F}">
      <dgm:prSet/>
      <dgm:spPr/>
      <dgm:t>
        <a:bodyPr/>
        <a:lstStyle/>
        <a:p>
          <a:r>
            <a:rPr lang="sk-SK" dirty="0" err="1" smtClean="0"/>
            <a:t>Justin</a:t>
          </a:r>
          <a:endParaRPr lang="sk-SK" dirty="0"/>
        </a:p>
      </dgm:t>
    </dgm:pt>
    <dgm:pt modelId="{AAB5BE28-EFF2-416D-86DD-739BB2A9004E}" type="parTrans" cxnId="{6537FE70-F89B-4FC5-A01F-B6E994A1C0A6}">
      <dgm:prSet/>
      <dgm:spPr/>
      <dgm:t>
        <a:bodyPr/>
        <a:lstStyle/>
        <a:p>
          <a:endParaRPr lang="sk-SK"/>
        </a:p>
      </dgm:t>
    </dgm:pt>
    <dgm:pt modelId="{958D034A-BD61-465C-A5CE-3DFF69312A98}" type="sibTrans" cxnId="{6537FE70-F89B-4FC5-A01F-B6E994A1C0A6}">
      <dgm:prSet/>
      <dgm:spPr/>
      <dgm:t>
        <a:bodyPr/>
        <a:lstStyle/>
        <a:p>
          <a:endParaRPr lang="sk-SK"/>
        </a:p>
      </dgm:t>
    </dgm:pt>
    <dgm:pt modelId="{EBE8F785-19EE-4E74-88D5-84777D6055E5}">
      <dgm:prSet/>
      <dgm:spPr/>
      <dgm:t>
        <a:bodyPr/>
        <a:lstStyle/>
        <a:p>
          <a:r>
            <a:rPr lang="sk-SK" dirty="0" err="1" smtClean="0"/>
            <a:t>Jessica</a:t>
          </a:r>
          <a:endParaRPr lang="sk-SK" dirty="0"/>
        </a:p>
      </dgm:t>
    </dgm:pt>
    <dgm:pt modelId="{D7AEC575-2BA2-4521-9413-1AE4FBEDCC83}" type="parTrans" cxnId="{7884415B-1BAB-40A6-956B-162FE351DE5F}">
      <dgm:prSet/>
      <dgm:spPr/>
      <dgm:t>
        <a:bodyPr/>
        <a:lstStyle/>
        <a:p>
          <a:endParaRPr lang="sk-SK"/>
        </a:p>
      </dgm:t>
    </dgm:pt>
    <dgm:pt modelId="{01CAE207-A041-47EB-A3D6-E8C1F6D3047D}" type="sibTrans" cxnId="{7884415B-1BAB-40A6-956B-162FE351DE5F}">
      <dgm:prSet/>
      <dgm:spPr/>
      <dgm:t>
        <a:bodyPr/>
        <a:lstStyle/>
        <a:p>
          <a:endParaRPr lang="sk-SK"/>
        </a:p>
      </dgm:t>
    </dgm:pt>
    <dgm:pt modelId="{5A3304FF-750A-46BE-A72E-B9A3F6394C68}">
      <dgm:prSet/>
      <dgm:spPr/>
      <dgm:t>
        <a:bodyPr/>
        <a:lstStyle/>
        <a:p>
          <a:r>
            <a:rPr lang="sk-SK" dirty="0" smtClean="0"/>
            <a:t>Alex</a:t>
          </a:r>
          <a:endParaRPr lang="sk-SK" dirty="0"/>
        </a:p>
      </dgm:t>
    </dgm:pt>
    <dgm:pt modelId="{D87A6721-FE7E-4D6B-9CBF-D2BFB3DEDE0C}" type="parTrans" cxnId="{5CD98CB8-DC99-4146-8875-D085D3BD2C34}">
      <dgm:prSet/>
      <dgm:spPr/>
      <dgm:t>
        <a:bodyPr/>
        <a:lstStyle/>
        <a:p>
          <a:endParaRPr lang="sk-SK"/>
        </a:p>
      </dgm:t>
    </dgm:pt>
    <dgm:pt modelId="{D21D076F-38D4-45A0-857E-2C6BA3BCAEF9}" type="sibTrans" cxnId="{5CD98CB8-DC99-4146-8875-D085D3BD2C34}">
      <dgm:prSet/>
      <dgm:spPr/>
      <dgm:t>
        <a:bodyPr/>
        <a:lstStyle/>
        <a:p>
          <a:endParaRPr lang="sk-SK"/>
        </a:p>
      </dgm:t>
    </dgm:pt>
    <dgm:pt modelId="{07E3C700-6284-4DF7-BBF5-A44D0522A193}">
      <dgm:prSet/>
      <dgm:spPr/>
      <dgm:t>
        <a:bodyPr/>
        <a:lstStyle/>
        <a:p>
          <a:r>
            <a:rPr lang="sk-SK" dirty="0" err="1" smtClean="0"/>
            <a:t>Bryce</a:t>
          </a:r>
          <a:endParaRPr lang="sk-SK" dirty="0"/>
        </a:p>
      </dgm:t>
    </dgm:pt>
    <dgm:pt modelId="{14CAF282-85E3-41A9-86CF-557326482695}" type="parTrans" cxnId="{F2D6CD2E-715D-4483-8D4F-EF205E86E07B}">
      <dgm:prSet/>
      <dgm:spPr/>
      <dgm:t>
        <a:bodyPr/>
        <a:lstStyle/>
        <a:p>
          <a:endParaRPr lang="sk-SK"/>
        </a:p>
      </dgm:t>
    </dgm:pt>
    <dgm:pt modelId="{8F8A9DCD-DB5B-4FE1-82F7-7AFDA08E865C}" type="sibTrans" cxnId="{F2D6CD2E-715D-4483-8D4F-EF205E86E07B}">
      <dgm:prSet/>
      <dgm:spPr/>
      <dgm:t>
        <a:bodyPr/>
        <a:lstStyle/>
        <a:p>
          <a:endParaRPr lang="sk-SK"/>
        </a:p>
      </dgm:t>
    </dgm:pt>
    <dgm:pt modelId="{7854AE08-A31C-4E79-A4B3-6D5E886912A1}">
      <dgm:prSet/>
      <dgm:spPr/>
      <dgm:t>
        <a:bodyPr/>
        <a:lstStyle/>
        <a:p>
          <a:r>
            <a:rPr lang="sk-SK" dirty="0" err="1" smtClean="0"/>
            <a:t>Ryan</a:t>
          </a:r>
          <a:endParaRPr lang="sk-SK" dirty="0"/>
        </a:p>
      </dgm:t>
    </dgm:pt>
    <dgm:pt modelId="{91FE840D-F97E-4B6F-80F1-58CC724D5802}" type="parTrans" cxnId="{6A625A08-D014-49CE-AF79-1D76D09158DA}">
      <dgm:prSet/>
      <dgm:spPr/>
      <dgm:t>
        <a:bodyPr/>
        <a:lstStyle/>
        <a:p>
          <a:endParaRPr lang="sk-SK"/>
        </a:p>
      </dgm:t>
    </dgm:pt>
    <dgm:pt modelId="{7F7FE0BF-FFBE-4169-84FC-BB0FF9C51C05}" type="sibTrans" cxnId="{6A625A08-D014-49CE-AF79-1D76D09158DA}">
      <dgm:prSet/>
      <dgm:spPr/>
      <dgm:t>
        <a:bodyPr/>
        <a:lstStyle/>
        <a:p>
          <a:endParaRPr lang="sk-SK"/>
        </a:p>
      </dgm:t>
    </dgm:pt>
    <dgm:pt modelId="{613862EA-320C-4E19-9B3E-F9F21010EBEC}">
      <dgm:prSet/>
      <dgm:spPr/>
      <dgm:t>
        <a:bodyPr/>
        <a:lstStyle/>
        <a:p>
          <a:r>
            <a:rPr lang="sk-SK" dirty="0" err="1" smtClean="0"/>
            <a:t>Zach</a:t>
          </a:r>
          <a:endParaRPr lang="sk-SK" dirty="0"/>
        </a:p>
      </dgm:t>
    </dgm:pt>
    <dgm:pt modelId="{A8730DE7-C00D-46DA-A5F0-373E73C74353}" type="parTrans" cxnId="{79CFEEA3-038A-4250-BB10-856C821D60FE}">
      <dgm:prSet/>
      <dgm:spPr/>
      <dgm:t>
        <a:bodyPr/>
        <a:lstStyle/>
        <a:p>
          <a:endParaRPr lang="sk-SK"/>
        </a:p>
      </dgm:t>
    </dgm:pt>
    <dgm:pt modelId="{3BBF20C4-9494-47C6-8B10-1553B1660D93}" type="sibTrans" cxnId="{79CFEEA3-038A-4250-BB10-856C821D60FE}">
      <dgm:prSet/>
      <dgm:spPr/>
      <dgm:t>
        <a:bodyPr/>
        <a:lstStyle/>
        <a:p>
          <a:endParaRPr lang="sk-SK"/>
        </a:p>
      </dgm:t>
    </dgm:pt>
    <dgm:pt modelId="{DE922F98-7ED4-4775-988F-B000D0DC6186}">
      <dgm:prSet/>
      <dgm:spPr/>
      <dgm:t>
        <a:bodyPr/>
        <a:lstStyle/>
        <a:p>
          <a:r>
            <a:rPr lang="sk-SK" dirty="0" err="1" smtClean="0"/>
            <a:t>Marcus</a:t>
          </a:r>
          <a:endParaRPr lang="sk-SK" dirty="0"/>
        </a:p>
      </dgm:t>
    </dgm:pt>
    <dgm:pt modelId="{84F16E75-F633-4092-9F60-A8B37EB832B7}" type="parTrans" cxnId="{E66FC319-BBE4-47BC-AA4A-D10FC4410EF6}">
      <dgm:prSet/>
      <dgm:spPr/>
      <dgm:t>
        <a:bodyPr/>
        <a:lstStyle/>
        <a:p>
          <a:endParaRPr lang="sk-SK"/>
        </a:p>
      </dgm:t>
    </dgm:pt>
    <dgm:pt modelId="{7523846F-F3E2-4FE0-9A1E-DBEFFE8F75AE}" type="sibTrans" cxnId="{E66FC319-BBE4-47BC-AA4A-D10FC4410EF6}">
      <dgm:prSet/>
      <dgm:spPr/>
      <dgm:t>
        <a:bodyPr/>
        <a:lstStyle/>
        <a:p>
          <a:endParaRPr lang="sk-SK"/>
        </a:p>
      </dgm:t>
    </dgm:pt>
    <dgm:pt modelId="{241971F2-2D51-4ADB-BFBB-153E739DC893}">
      <dgm:prSet/>
      <dgm:spPr/>
      <dgm:t>
        <a:bodyPr/>
        <a:lstStyle/>
        <a:p>
          <a:r>
            <a:rPr lang="sk-SK" dirty="0" err="1" smtClean="0"/>
            <a:t>Clay</a:t>
          </a:r>
          <a:endParaRPr lang="sk-SK" dirty="0"/>
        </a:p>
      </dgm:t>
    </dgm:pt>
    <dgm:pt modelId="{EC4B7621-EF36-4A5F-98E7-AB06810C07B6}" type="parTrans" cxnId="{D29BF298-CCA5-4BEC-82CE-D4906BAFB5F9}">
      <dgm:prSet/>
      <dgm:spPr/>
      <dgm:t>
        <a:bodyPr/>
        <a:lstStyle/>
        <a:p>
          <a:endParaRPr lang="sk-SK"/>
        </a:p>
      </dgm:t>
    </dgm:pt>
    <dgm:pt modelId="{D7CAB1BB-0136-4C68-BCE0-DC2DDB80FC37}" type="sibTrans" cxnId="{D29BF298-CCA5-4BEC-82CE-D4906BAFB5F9}">
      <dgm:prSet/>
      <dgm:spPr/>
      <dgm:t>
        <a:bodyPr/>
        <a:lstStyle/>
        <a:p>
          <a:endParaRPr lang="sk-SK"/>
        </a:p>
      </dgm:t>
    </dgm:pt>
    <dgm:pt modelId="{894312FA-A9A8-4F81-B6DD-9169B75C61D2}">
      <dgm:prSet custLinFactNeighborX="11223" custLinFactNeighborY="-19292"/>
      <dgm:spPr/>
      <dgm:t>
        <a:bodyPr/>
        <a:lstStyle/>
        <a:p>
          <a:endParaRPr lang="sk-SK"/>
        </a:p>
      </dgm:t>
    </dgm:pt>
    <dgm:pt modelId="{6516B552-8355-4A7D-9E11-4A28AC9D9F3B}" type="parTrans" cxnId="{35BCB9AE-423C-4010-95D6-1E85AFED25BB}">
      <dgm:prSet/>
      <dgm:spPr/>
      <dgm:t>
        <a:bodyPr/>
        <a:lstStyle/>
        <a:p>
          <a:endParaRPr lang="sk-SK"/>
        </a:p>
      </dgm:t>
    </dgm:pt>
    <dgm:pt modelId="{27010C6B-2AD1-4114-800A-04C3EBDC91A0}" type="sibTrans" cxnId="{35BCB9AE-423C-4010-95D6-1E85AFED25BB}">
      <dgm:prSet/>
      <dgm:spPr/>
      <dgm:t>
        <a:bodyPr/>
        <a:lstStyle/>
        <a:p>
          <a:endParaRPr lang="sk-SK"/>
        </a:p>
      </dgm:t>
    </dgm:pt>
    <dgm:pt modelId="{6DC0C1FA-3AF9-4CD4-96EB-E8261776C6ED}">
      <dgm:prSet custLinFactNeighborX="11223" custLinFactNeighborY="-19292"/>
      <dgm:spPr/>
      <dgm:t>
        <a:bodyPr/>
        <a:lstStyle/>
        <a:p>
          <a:endParaRPr lang="sk-SK"/>
        </a:p>
      </dgm:t>
    </dgm:pt>
    <dgm:pt modelId="{A7AD52D4-F791-4478-BE6A-A0E725880C18}" type="parTrans" cxnId="{DDD664B9-0007-48BB-B565-FCE809D73D28}">
      <dgm:prSet/>
      <dgm:spPr/>
      <dgm:t>
        <a:bodyPr/>
        <a:lstStyle/>
        <a:p>
          <a:endParaRPr lang="sk-SK"/>
        </a:p>
      </dgm:t>
    </dgm:pt>
    <dgm:pt modelId="{D7BE18EA-9E06-432D-B8E5-D5C7B99B6659}" type="sibTrans" cxnId="{DDD664B9-0007-48BB-B565-FCE809D73D28}">
      <dgm:prSet/>
      <dgm:spPr/>
      <dgm:t>
        <a:bodyPr/>
        <a:lstStyle/>
        <a:p>
          <a:endParaRPr lang="sk-SK"/>
        </a:p>
      </dgm:t>
    </dgm:pt>
    <dgm:pt modelId="{D9B68235-ED91-4867-9937-ECED725191C3}">
      <dgm:prSet custLinFactNeighborX="-13814" custLinFactNeighborY="38584"/>
      <dgm:spPr/>
      <dgm:t>
        <a:bodyPr/>
        <a:lstStyle/>
        <a:p>
          <a:endParaRPr lang="sk-SK"/>
        </a:p>
      </dgm:t>
    </dgm:pt>
    <dgm:pt modelId="{B8358DD2-8511-4C75-8225-FBC6817E6D70}" type="parTrans" cxnId="{CFE132A5-6656-410C-B153-1E9DD1234D30}">
      <dgm:prSet/>
      <dgm:spPr/>
      <dgm:t>
        <a:bodyPr/>
        <a:lstStyle/>
        <a:p>
          <a:endParaRPr lang="sk-SK"/>
        </a:p>
      </dgm:t>
    </dgm:pt>
    <dgm:pt modelId="{FC38E230-D9C4-4904-9AAB-5112BFBB9C45}" type="sibTrans" cxnId="{CFE132A5-6656-410C-B153-1E9DD1234D30}">
      <dgm:prSet/>
      <dgm:spPr/>
      <dgm:t>
        <a:bodyPr/>
        <a:lstStyle/>
        <a:p>
          <a:endParaRPr lang="sk-SK"/>
        </a:p>
      </dgm:t>
    </dgm:pt>
    <dgm:pt modelId="{F201432F-9242-47AC-9F5E-97DEB44A099A}" type="pres">
      <dgm:prSet presAssocID="{280E2397-D32E-40A4-A4F8-D3C9C808FC37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C1210C5B-55CB-4355-BAE2-45EEDEF21A9E}" type="pres">
      <dgm:prSet presAssocID="{280E2397-D32E-40A4-A4F8-D3C9C808FC37}" presName="dummyMaxCanvas" presStyleCnt="0"/>
      <dgm:spPr/>
    </dgm:pt>
    <dgm:pt modelId="{82E4D921-0D7A-4780-BC1C-F43DC35BAEF7}" type="pres">
      <dgm:prSet presAssocID="{280E2397-D32E-40A4-A4F8-D3C9C808FC37}" presName="parentComposite" presStyleCnt="0"/>
      <dgm:spPr/>
    </dgm:pt>
    <dgm:pt modelId="{67311CAE-5CE0-4F47-905D-4E456E6F44BB}" type="pres">
      <dgm:prSet presAssocID="{280E2397-D32E-40A4-A4F8-D3C9C808FC37}" presName="parent1" presStyleLbl="alignAccFollowNode1" presStyleIdx="0" presStyleCnt="4" custAng="20064101" custLinFactNeighborX="-69982" custLinFactNeighborY="35651">
        <dgm:presLayoutVars>
          <dgm:chMax val="4"/>
        </dgm:presLayoutVars>
      </dgm:prSet>
      <dgm:spPr/>
      <dgm:t>
        <a:bodyPr/>
        <a:lstStyle/>
        <a:p>
          <a:endParaRPr lang="sk-SK"/>
        </a:p>
      </dgm:t>
    </dgm:pt>
    <dgm:pt modelId="{0B94C946-4BAC-400F-BFA1-200EEEC84957}" type="pres">
      <dgm:prSet presAssocID="{280E2397-D32E-40A4-A4F8-D3C9C808FC37}" presName="parent2" presStyleLbl="alignAccFollowNode1" presStyleIdx="1" presStyleCnt="4" custAng="1684642" custLinFactNeighborX="81206" custLinFactNeighborY="38028">
        <dgm:presLayoutVars>
          <dgm:chMax val="4"/>
        </dgm:presLayoutVars>
      </dgm:prSet>
      <dgm:spPr/>
      <dgm:t>
        <a:bodyPr/>
        <a:lstStyle/>
        <a:p>
          <a:endParaRPr lang="sk-SK"/>
        </a:p>
      </dgm:t>
    </dgm:pt>
    <dgm:pt modelId="{BB13FEC4-C81E-4C9C-9D3F-191DA5FA0AC0}" type="pres">
      <dgm:prSet presAssocID="{280E2397-D32E-40A4-A4F8-D3C9C808FC37}" presName="childrenComposite" presStyleCnt="0"/>
      <dgm:spPr/>
    </dgm:pt>
    <dgm:pt modelId="{F6058D8A-C480-412A-91BD-6A1C023C8B03}" type="pres">
      <dgm:prSet presAssocID="{280E2397-D32E-40A4-A4F8-D3C9C808FC37}" presName="dummyMaxCanvas_ChildArea" presStyleCnt="0"/>
      <dgm:spPr/>
    </dgm:pt>
    <dgm:pt modelId="{C7168004-97F9-4283-8039-AFF794440CEB}" type="pres">
      <dgm:prSet presAssocID="{280E2397-D32E-40A4-A4F8-D3C9C808FC37}" presName="fulcrum" presStyleLbl="alignAccFollowNode1" presStyleIdx="2" presStyleCnt="4"/>
      <dgm:spPr/>
    </dgm:pt>
    <dgm:pt modelId="{1A0D8F85-BC77-4AD3-A163-375D125E5204}" type="pres">
      <dgm:prSet presAssocID="{280E2397-D32E-40A4-A4F8-D3C9C808FC37}" presName="balance_44" presStyleLbl="alignAccFollowNode1" presStyleIdx="3" presStyleCnt="4">
        <dgm:presLayoutVars>
          <dgm:bulletEnabled val="1"/>
        </dgm:presLayoutVars>
      </dgm:prSet>
      <dgm:spPr/>
    </dgm:pt>
    <dgm:pt modelId="{81A6DFEE-564B-48AA-AB7D-CC40CF7E5775}" type="pres">
      <dgm:prSet presAssocID="{280E2397-D32E-40A4-A4F8-D3C9C808FC37}" presName="right_44_1" presStyleLbl="node1" presStyleIdx="0" presStyleCnt="8" custLinFactNeighborX="10563" custLinFactNeighborY="-73309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AE3A441-0DBB-458E-A884-C1B463A3AD88}" type="pres">
      <dgm:prSet presAssocID="{280E2397-D32E-40A4-A4F8-D3C9C808FC37}" presName="right_44_2" presStyleLbl="node1" presStyleIdx="1" presStyleCnt="8" custLinFactNeighborX="-81206" custLinFactNeighborY="-75239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55E1C08-4D23-4C4F-AC9A-D322F078394E}" type="pres">
      <dgm:prSet presAssocID="{280E2397-D32E-40A4-A4F8-D3C9C808FC37}" presName="right_44_3" presStyleLbl="node1" presStyleIdx="2" presStyleCnt="8" custLinFactNeighborX="23767" custLinFactNeighborY="1157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60AE2AB-4115-41EB-A4C6-311E99D20085}" type="pres">
      <dgm:prSet presAssocID="{280E2397-D32E-40A4-A4F8-D3C9C808FC37}" presName="right_44_4" presStyleLbl="node1" presStyleIdx="3" presStyleCnt="8" custLinFactNeighborX="-13814" custLinFactNeighborY="3858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5EE6002-5166-413E-BE38-2FAF6A4CEAAF}" type="pres">
      <dgm:prSet presAssocID="{280E2397-D32E-40A4-A4F8-D3C9C808FC37}" presName="left_44_1" presStyleLbl="node1" presStyleIdx="4" presStyleCnt="8" custLinFactNeighborX="42914" custLinFactNeighborY="-385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6FDD4E1-057A-4D48-90B3-024009EB5CA1}" type="pres">
      <dgm:prSet presAssocID="{280E2397-D32E-40A4-A4F8-D3C9C808FC37}" presName="left_44_2" presStyleLbl="node1" presStyleIdx="5" presStyleCnt="8" custLinFactY="10458" custLinFactNeighborX="-36972" custLinFactNeighborY="10000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CFF7CDA-C253-443F-9247-81E98D4A02C4}" type="pres">
      <dgm:prSet presAssocID="{280E2397-D32E-40A4-A4F8-D3C9C808FC37}" presName="left_44_3" presStyleLbl="node1" presStyleIdx="6" presStyleCnt="8" custLinFactNeighborX="-29448" custLinFactNeighborY="94531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2A45F97-260D-4887-B9A8-681134AE43D9}" type="pres">
      <dgm:prSet presAssocID="{280E2397-D32E-40A4-A4F8-D3C9C808FC37}" presName="left_44_4" presStyleLbl="node1" presStyleIdx="7" presStyleCnt="8" custLinFactNeighborX="-3962" custLinFactNeighborY="8531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E66FC319-BBE4-47BC-AA4A-D10FC4410EF6}" srcId="{57B4617B-7CF8-4365-9E1E-4889C64F15C7}" destId="{DE922F98-7ED4-4775-988F-B000D0DC6186}" srcOrd="2" destOrd="0" parTransId="{84F16E75-F633-4092-9F60-A8B37EB832B7}" sibTransId="{7523846F-F3E2-4FE0-9A1E-DBEFFE8F75AE}"/>
    <dgm:cxn modelId="{79CFEEA3-038A-4250-BB10-856C821D60FE}" srcId="{57B4617B-7CF8-4365-9E1E-4889C64F15C7}" destId="{613862EA-320C-4E19-9B3E-F9F21010EBEC}" srcOrd="1" destOrd="0" parTransId="{A8730DE7-C00D-46DA-A5F0-373E73C74353}" sibTransId="{3BBF20C4-9494-47C6-8B10-1553B1660D93}"/>
    <dgm:cxn modelId="{FBA77F4D-42E9-4634-8777-656FC9D667BD}" type="presOf" srcId="{EBE8F785-19EE-4E74-88D5-84777D6055E5}" destId="{36FDD4E1-057A-4D48-90B3-024009EB5CA1}" srcOrd="0" destOrd="0" presId="urn:microsoft.com/office/officeart/2005/8/layout/balance1"/>
    <dgm:cxn modelId="{20D7AFCF-4848-4081-A73D-B9A8EE96347E}" srcId="{280E2397-D32E-40A4-A4F8-D3C9C808FC37}" destId="{639A1731-9C34-49F6-BDDF-34991BB986F9}" srcOrd="2" destOrd="0" parTransId="{227EEFBB-3AFB-49E0-A6DC-382DA383F357}" sibTransId="{BAE80451-423C-42AA-9819-39F4FB5A9D85}"/>
    <dgm:cxn modelId="{CFE132A5-6656-410C-B153-1E9DD1234D30}" srcId="{280E2397-D32E-40A4-A4F8-D3C9C808FC37}" destId="{D9B68235-ED91-4867-9937-ECED725191C3}" srcOrd="6" destOrd="0" parTransId="{B8358DD2-8511-4C75-8225-FBC6817E6D70}" sibTransId="{FC38E230-D9C4-4904-9AAB-5112BFBB9C45}"/>
    <dgm:cxn modelId="{989EBEEC-BE6C-453C-9654-AB087536691A}" type="presOf" srcId="{280E2397-D32E-40A4-A4F8-D3C9C808FC37}" destId="{F201432F-9242-47AC-9F5E-97DEB44A099A}" srcOrd="0" destOrd="0" presId="urn:microsoft.com/office/officeart/2005/8/layout/balance1"/>
    <dgm:cxn modelId="{6537FE70-F89B-4FC5-A01F-B6E994A1C0A6}" srcId="{A471916F-FCCE-42C2-BDD2-94D72C63A751}" destId="{3D1B2153-F57A-42DD-98BD-3E3692EC346F}" srcOrd="0" destOrd="0" parTransId="{AAB5BE28-EFF2-416D-86DD-739BB2A9004E}" sibTransId="{958D034A-BD61-465C-A5CE-3DFF69312A98}"/>
    <dgm:cxn modelId="{7884415B-1BAB-40A6-956B-162FE351DE5F}" srcId="{A471916F-FCCE-42C2-BDD2-94D72C63A751}" destId="{EBE8F785-19EE-4E74-88D5-84777D6055E5}" srcOrd="1" destOrd="0" parTransId="{D7AEC575-2BA2-4521-9413-1AE4FBEDCC83}" sibTransId="{01CAE207-A041-47EB-A3D6-E8C1F6D3047D}"/>
    <dgm:cxn modelId="{2A821419-4180-419E-856F-0EDE7D827549}" srcId="{280E2397-D32E-40A4-A4F8-D3C9C808FC37}" destId="{563B6219-4914-4537-B0C8-1E6C8DCF67BD}" srcOrd="3" destOrd="0" parTransId="{0D61BACA-665A-4EBB-84A1-9EC69F8E0B9A}" sibTransId="{3D60D4C5-9B82-48DF-AD25-FF07849AF96E}"/>
    <dgm:cxn modelId="{9F941186-A299-4AE8-9DF7-799930F85C45}" type="presOf" srcId="{5A3304FF-750A-46BE-A72E-B9A3F6394C68}" destId="{9CFF7CDA-C253-443F-9247-81E98D4A02C4}" srcOrd="0" destOrd="0" presId="urn:microsoft.com/office/officeart/2005/8/layout/balance1"/>
    <dgm:cxn modelId="{6A625A08-D014-49CE-AF79-1D76D09158DA}" srcId="{57B4617B-7CF8-4365-9E1E-4889C64F15C7}" destId="{7854AE08-A31C-4E79-A4B3-6D5E886912A1}" srcOrd="0" destOrd="0" parTransId="{91FE840D-F97E-4B6F-80F1-58CC724D5802}" sibTransId="{7F7FE0BF-FFBE-4169-84FC-BB0FF9C51C05}"/>
    <dgm:cxn modelId="{53F78760-0A1D-4420-AE3A-42BD0F263EC4}" srcId="{280E2397-D32E-40A4-A4F8-D3C9C808FC37}" destId="{57B4617B-7CF8-4365-9E1E-4889C64F15C7}" srcOrd="1" destOrd="0" parTransId="{1A5D3420-8F2E-4CA4-90E3-B2729DE3A256}" sibTransId="{DF1C3A51-25D1-4D69-AB44-1B83661B7C63}"/>
    <dgm:cxn modelId="{B54C9C39-978D-47A3-8721-980EE1F3B0D0}" type="presOf" srcId="{07E3C700-6284-4DF7-BBF5-A44D0522A193}" destId="{82A45F97-260D-4887-B9A8-681134AE43D9}" srcOrd="0" destOrd="0" presId="urn:microsoft.com/office/officeart/2005/8/layout/balance1"/>
    <dgm:cxn modelId="{EE440810-A68A-4305-8C04-86B5D1F2FFDA}" type="presOf" srcId="{7854AE08-A31C-4E79-A4B3-6D5E886912A1}" destId="{81A6DFEE-564B-48AA-AB7D-CC40CF7E5775}" srcOrd="0" destOrd="0" presId="urn:microsoft.com/office/officeart/2005/8/layout/balance1"/>
    <dgm:cxn modelId="{69EF2933-49C5-4C62-A812-635D659F27F3}" type="presOf" srcId="{613862EA-320C-4E19-9B3E-F9F21010EBEC}" destId="{BAE3A441-0DBB-458E-A884-C1B463A3AD88}" srcOrd="0" destOrd="0" presId="urn:microsoft.com/office/officeart/2005/8/layout/balance1"/>
    <dgm:cxn modelId="{71912A2D-896A-4FB0-AF2C-9A3ACEE3AD46}" type="presOf" srcId="{DE922F98-7ED4-4775-988F-B000D0DC6186}" destId="{D55E1C08-4D23-4C4F-AC9A-D322F078394E}" srcOrd="0" destOrd="0" presId="urn:microsoft.com/office/officeart/2005/8/layout/balance1"/>
    <dgm:cxn modelId="{F2D6CD2E-715D-4483-8D4F-EF205E86E07B}" srcId="{A471916F-FCCE-42C2-BDD2-94D72C63A751}" destId="{07E3C700-6284-4DF7-BBF5-A44D0522A193}" srcOrd="3" destOrd="0" parTransId="{14CAF282-85E3-41A9-86CF-557326482695}" sibTransId="{8F8A9DCD-DB5B-4FE1-82F7-7AFDA08E865C}"/>
    <dgm:cxn modelId="{099ADEA1-360B-494E-8C3A-164519D2C275}" type="presOf" srcId="{3D1B2153-F57A-42DD-98BD-3E3692EC346F}" destId="{E5EE6002-5166-413E-BE38-2FAF6A4CEAAF}" srcOrd="0" destOrd="0" presId="urn:microsoft.com/office/officeart/2005/8/layout/balance1"/>
    <dgm:cxn modelId="{48B577DC-4C35-41C4-B04D-6DA29A2F0A11}" srcId="{280E2397-D32E-40A4-A4F8-D3C9C808FC37}" destId="{A471916F-FCCE-42C2-BDD2-94D72C63A751}" srcOrd="0" destOrd="0" parTransId="{78BADA39-2FA6-42E1-BFA8-2598B926BB66}" sibTransId="{C6E9C360-6FEC-4718-BBC1-DF07B1B481B1}"/>
    <dgm:cxn modelId="{75B177FB-0343-4AF1-98C3-C2479F360AFD}" type="presOf" srcId="{241971F2-2D51-4ADB-BFBB-153E739DC893}" destId="{B60AE2AB-4115-41EB-A4C6-311E99D20085}" srcOrd="0" destOrd="0" presId="urn:microsoft.com/office/officeart/2005/8/layout/balance1"/>
    <dgm:cxn modelId="{5CD98CB8-DC99-4146-8875-D085D3BD2C34}" srcId="{A471916F-FCCE-42C2-BDD2-94D72C63A751}" destId="{5A3304FF-750A-46BE-A72E-B9A3F6394C68}" srcOrd="2" destOrd="0" parTransId="{D87A6721-FE7E-4D6B-9CBF-D2BFB3DEDE0C}" sibTransId="{D21D076F-38D4-45A0-857E-2C6BA3BCAEF9}"/>
    <dgm:cxn modelId="{35BCB9AE-423C-4010-95D6-1E85AFED25BB}" srcId="{280E2397-D32E-40A4-A4F8-D3C9C808FC37}" destId="{894312FA-A9A8-4F81-B6DD-9169B75C61D2}" srcOrd="4" destOrd="0" parTransId="{6516B552-8355-4A7D-9E11-4A28AC9D9F3B}" sibTransId="{27010C6B-2AD1-4114-800A-04C3EBDC91A0}"/>
    <dgm:cxn modelId="{DDD664B9-0007-48BB-B565-FCE809D73D28}" srcId="{280E2397-D32E-40A4-A4F8-D3C9C808FC37}" destId="{6DC0C1FA-3AF9-4CD4-96EB-E8261776C6ED}" srcOrd="5" destOrd="0" parTransId="{A7AD52D4-F791-4478-BE6A-A0E725880C18}" sibTransId="{D7BE18EA-9E06-432D-B8E5-D5C7B99B6659}"/>
    <dgm:cxn modelId="{D29BF298-CCA5-4BEC-82CE-D4906BAFB5F9}" srcId="{57B4617B-7CF8-4365-9E1E-4889C64F15C7}" destId="{241971F2-2D51-4ADB-BFBB-153E739DC893}" srcOrd="3" destOrd="0" parTransId="{EC4B7621-EF36-4A5F-98E7-AB06810C07B6}" sibTransId="{D7CAB1BB-0136-4C68-BCE0-DC2DDB80FC37}"/>
    <dgm:cxn modelId="{1AE8EA93-3DC8-4AED-B447-0041729E7188}" type="presOf" srcId="{A471916F-FCCE-42C2-BDD2-94D72C63A751}" destId="{67311CAE-5CE0-4F47-905D-4E456E6F44BB}" srcOrd="0" destOrd="0" presId="urn:microsoft.com/office/officeart/2005/8/layout/balance1"/>
    <dgm:cxn modelId="{7CE5691E-BD28-45B4-93AE-2382FFE45DD7}" type="presOf" srcId="{57B4617B-7CF8-4365-9E1E-4889C64F15C7}" destId="{0B94C946-4BAC-400F-BFA1-200EEEC84957}" srcOrd="0" destOrd="0" presId="urn:microsoft.com/office/officeart/2005/8/layout/balance1"/>
    <dgm:cxn modelId="{7E385C3C-B628-45DF-ACB0-0A37476ED354}" type="presParOf" srcId="{F201432F-9242-47AC-9F5E-97DEB44A099A}" destId="{C1210C5B-55CB-4355-BAE2-45EEDEF21A9E}" srcOrd="0" destOrd="0" presId="urn:microsoft.com/office/officeart/2005/8/layout/balance1"/>
    <dgm:cxn modelId="{16C18D06-14DA-4595-BA3A-A1B4C96F128E}" type="presParOf" srcId="{F201432F-9242-47AC-9F5E-97DEB44A099A}" destId="{82E4D921-0D7A-4780-BC1C-F43DC35BAEF7}" srcOrd="1" destOrd="0" presId="urn:microsoft.com/office/officeart/2005/8/layout/balance1"/>
    <dgm:cxn modelId="{7C1432AC-FBEB-44B1-9A7B-B90A44081B4D}" type="presParOf" srcId="{82E4D921-0D7A-4780-BC1C-F43DC35BAEF7}" destId="{67311CAE-5CE0-4F47-905D-4E456E6F44BB}" srcOrd="0" destOrd="0" presId="urn:microsoft.com/office/officeart/2005/8/layout/balance1"/>
    <dgm:cxn modelId="{A7A939D7-2318-4C17-9B6A-3101C176F19A}" type="presParOf" srcId="{82E4D921-0D7A-4780-BC1C-F43DC35BAEF7}" destId="{0B94C946-4BAC-400F-BFA1-200EEEC84957}" srcOrd="1" destOrd="0" presId="urn:microsoft.com/office/officeart/2005/8/layout/balance1"/>
    <dgm:cxn modelId="{220B8963-DFF2-496D-8C58-E866AB89AFB5}" type="presParOf" srcId="{F201432F-9242-47AC-9F5E-97DEB44A099A}" destId="{BB13FEC4-C81E-4C9C-9D3F-191DA5FA0AC0}" srcOrd="2" destOrd="0" presId="urn:microsoft.com/office/officeart/2005/8/layout/balance1"/>
    <dgm:cxn modelId="{453ABE2B-8BBB-4CA0-ABC1-B0798AA1BF9D}" type="presParOf" srcId="{BB13FEC4-C81E-4C9C-9D3F-191DA5FA0AC0}" destId="{F6058D8A-C480-412A-91BD-6A1C023C8B03}" srcOrd="0" destOrd="0" presId="urn:microsoft.com/office/officeart/2005/8/layout/balance1"/>
    <dgm:cxn modelId="{2EAC128F-BC38-4E6A-BF85-DFE06E4EAFFA}" type="presParOf" srcId="{BB13FEC4-C81E-4C9C-9D3F-191DA5FA0AC0}" destId="{C7168004-97F9-4283-8039-AFF794440CEB}" srcOrd="1" destOrd="0" presId="urn:microsoft.com/office/officeart/2005/8/layout/balance1"/>
    <dgm:cxn modelId="{6FCE977A-E12C-4937-9AEF-3BB4DF2F25F4}" type="presParOf" srcId="{BB13FEC4-C81E-4C9C-9D3F-191DA5FA0AC0}" destId="{1A0D8F85-BC77-4AD3-A163-375D125E5204}" srcOrd="2" destOrd="0" presId="urn:microsoft.com/office/officeart/2005/8/layout/balance1"/>
    <dgm:cxn modelId="{659C3AA0-CBC5-4BE0-8572-244CAE065838}" type="presParOf" srcId="{BB13FEC4-C81E-4C9C-9D3F-191DA5FA0AC0}" destId="{81A6DFEE-564B-48AA-AB7D-CC40CF7E5775}" srcOrd="3" destOrd="0" presId="urn:microsoft.com/office/officeart/2005/8/layout/balance1"/>
    <dgm:cxn modelId="{29159499-340F-42E7-9D09-4B76A1494C0A}" type="presParOf" srcId="{BB13FEC4-C81E-4C9C-9D3F-191DA5FA0AC0}" destId="{BAE3A441-0DBB-458E-A884-C1B463A3AD88}" srcOrd="4" destOrd="0" presId="urn:microsoft.com/office/officeart/2005/8/layout/balance1"/>
    <dgm:cxn modelId="{7BE67705-21AC-4263-8D7B-B086FB536637}" type="presParOf" srcId="{BB13FEC4-C81E-4C9C-9D3F-191DA5FA0AC0}" destId="{D55E1C08-4D23-4C4F-AC9A-D322F078394E}" srcOrd="5" destOrd="0" presId="urn:microsoft.com/office/officeart/2005/8/layout/balance1"/>
    <dgm:cxn modelId="{E3BA6621-9020-40DF-A3B5-7DCF09A3AAB0}" type="presParOf" srcId="{BB13FEC4-C81E-4C9C-9D3F-191DA5FA0AC0}" destId="{B60AE2AB-4115-41EB-A4C6-311E99D20085}" srcOrd="6" destOrd="0" presId="urn:microsoft.com/office/officeart/2005/8/layout/balance1"/>
    <dgm:cxn modelId="{953BC1AA-780B-4F4E-B0A9-FD58A7203845}" type="presParOf" srcId="{BB13FEC4-C81E-4C9C-9D3F-191DA5FA0AC0}" destId="{E5EE6002-5166-413E-BE38-2FAF6A4CEAAF}" srcOrd="7" destOrd="0" presId="urn:microsoft.com/office/officeart/2005/8/layout/balance1"/>
    <dgm:cxn modelId="{78EF5035-9C8E-4BCC-9B5E-0F0D93658295}" type="presParOf" srcId="{BB13FEC4-C81E-4C9C-9D3F-191DA5FA0AC0}" destId="{36FDD4E1-057A-4D48-90B3-024009EB5CA1}" srcOrd="8" destOrd="0" presId="urn:microsoft.com/office/officeart/2005/8/layout/balance1"/>
    <dgm:cxn modelId="{5AA622FF-4B87-45BB-9B71-EA2F52EBBA35}" type="presParOf" srcId="{BB13FEC4-C81E-4C9C-9D3F-191DA5FA0AC0}" destId="{9CFF7CDA-C253-443F-9247-81E98D4A02C4}" srcOrd="9" destOrd="0" presId="urn:microsoft.com/office/officeart/2005/8/layout/balance1"/>
    <dgm:cxn modelId="{D5016232-662A-4BDA-86E3-D10C314A6D8A}" type="presParOf" srcId="{BB13FEC4-C81E-4C9C-9D3F-191DA5FA0AC0}" destId="{82A45F97-260D-4887-B9A8-681134AE43D9}" srcOrd="10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11CAE-5CE0-4F47-905D-4E456E6F44BB}">
      <dsp:nvSpPr>
        <dsp:cNvPr id="0" name=""/>
        <dsp:cNvSpPr/>
      </dsp:nvSpPr>
      <dsp:spPr>
        <a:xfrm rot="20064101">
          <a:off x="314633" y="386361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dirty="0" smtClean="0"/>
            <a:t>život</a:t>
          </a:r>
          <a:endParaRPr lang="sk-SK" sz="4700" kern="1200" dirty="0"/>
        </a:p>
      </dsp:txBody>
      <dsp:txXfrm>
        <a:off x="346374" y="418102"/>
        <a:ext cx="1887238" cy="1020251"/>
      </dsp:txXfrm>
    </dsp:sp>
    <dsp:sp modelId="{0B94C946-4BAC-400F-BFA1-200EEEC84957}">
      <dsp:nvSpPr>
        <dsp:cNvPr id="0" name=""/>
        <dsp:cNvSpPr/>
      </dsp:nvSpPr>
      <dsp:spPr>
        <a:xfrm rot="1684642">
          <a:off x="6081595" y="412122"/>
          <a:ext cx="1950720" cy="108373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dirty="0" smtClean="0"/>
            <a:t>smrť</a:t>
          </a:r>
          <a:endParaRPr lang="sk-SK" sz="4700" kern="1200" dirty="0"/>
        </a:p>
      </dsp:txBody>
      <dsp:txXfrm>
        <a:off x="6113336" y="443863"/>
        <a:ext cx="1887238" cy="1020251"/>
      </dsp:txXfrm>
    </dsp:sp>
    <dsp:sp modelId="{C7168004-97F9-4283-8039-AFF794440CEB}">
      <dsp:nvSpPr>
        <dsp:cNvPr id="0" name=""/>
        <dsp:cNvSpPr/>
      </dsp:nvSpPr>
      <dsp:spPr>
        <a:xfrm>
          <a:off x="3657599" y="4605866"/>
          <a:ext cx="812800" cy="8128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D8F85-BC77-4AD3-A163-375D125E5204}">
      <dsp:nvSpPr>
        <dsp:cNvPr id="0" name=""/>
        <dsp:cNvSpPr/>
      </dsp:nvSpPr>
      <dsp:spPr>
        <a:xfrm>
          <a:off x="1625599" y="4265574"/>
          <a:ext cx="4876800" cy="32945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6DFEE-564B-48AA-AB7D-CC40CF7E5775}">
      <dsp:nvSpPr>
        <dsp:cNvPr id="0" name=""/>
        <dsp:cNvSpPr/>
      </dsp:nvSpPr>
      <dsp:spPr>
        <a:xfrm>
          <a:off x="4703547" y="3069584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Ryan</a:t>
          </a:r>
          <a:endParaRPr lang="sk-SK" sz="2700" kern="1200" dirty="0"/>
        </a:p>
      </dsp:txBody>
      <dsp:txXfrm>
        <a:off x="4736136" y="3102173"/>
        <a:ext cx="1885542" cy="602401"/>
      </dsp:txXfrm>
    </dsp:sp>
    <dsp:sp modelId="{BAE3A441-0DBB-458E-A884-C1B463A3AD88}">
      <dsp:nvSpPr>
        <dsp:cNvPr id="0" name=""/>
        <dsp:cNvSpPr/>
      </dsp:nvSpPr>
      <dsp:spPr>
        <a:xfrm>
          <a:off x="2913391" y="2337101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Zach</a:t>
          </a:r>
          <a:endParaRPr lang="sk-SK" sz="2700" kern="1200" dirty="0"/>
        </a:p>
      </dsp:txBody>
      <dsp:txXfrm>
        <a:off x="2945980" y="2369690"/>
        <a:ext cx="1885542" cy="602401"/>
      </dsp:txXfrm>
    </dsp:sp>
    <dsp:sp modelId="{D55E1C08-4D23-4C4F-AC9A-D322F078394E}">
      <dsp:nvSpPr>
        <dsp:cNvPr id="0" name=""/>
        <dsp:cNvSpPr/>
      </dsp:nvSpPr>
      <dsp:spPr>
        <a:xfrm>
          <a:off x="4961121" y="2197054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Marcus</a:t>
          </a:r>
          <a:endParaRPr lang="sk-SK" sz="2700" kern="1200" dirty="0"/>
        </a:p>
      </dsp:txBody>
      <dsp:txXfrm>
        <a:off x="4993710" y="2229643"/>
        <a:ext cx="1885542" cy="602401"/>
      </dsp:txXfrm>
    </dsp:sp>
    <dsp:sp modelId="{B60AE2AB-4115-41EB-A4C6-311E99D20085}">
      <dsp:nvSpPr>
        <dsp:cNvPr id="0" name=""/>
        <dsp:cNvSpPr/>
      </dsp:nvSpPr>
      <dsp:spPr>
        <a:xfrm>
          <a:off x="4228020" y="1644757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Clay</a:t>
          </a:r>
          <a:endParaRPr lang="sk-SK" sz="2700" kern="1200" dirty="0"/>
        </a:p>
      </dsp:txBody>
      <dsp:txXfrm>
        <a:off x="4260609" y="1677346"/>
        <a:ext cx="1885542" cy="602401"/>
      </dsp:txXfrm>
    </dsp:sp>
    <dsp:sp modelId="{E5EE6002-5166-413E-BE38-2FAF6A4CEAAF}">
      <dsp:nvSpPr>
        <dsp:cNvPr id="0" name=""/>
        <dsp:cNvSpPr/>
      </dsp:nvSpPr>
      <dsp:spPr>
        <a:xfrm>
          <a:off x="2516918" y="3533225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Justin</a:t>
          </a:r>
          <a:endParaRPr lang="sk-SK" sz="2700" kern="1200" dirty="0"/>
        </a:p>
      </dsp:txBody>
      <dsp:txXfrm>
        <a:off x="2549507" y="3565814"/>
        <a:ext cx="1885542" cy="602401"/>
      </dsp:txXfrm>
    </dsp:sp>
    <dsp:sp modelId="{36FDD4E1-057A-4D48-90B3-024009EB5CA1}">
      <dsp:nvSpPr>
        <dsp:cNvPr id="0" name=""/>
        <dsp:cNvSpPr/>
      </dsp:nvSpPr>
      <dsp:spPr>
        <a:xfrm>
          <a:off x="958566" y="3576776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Jessica</a:t>
          </a:r>
          <a:endParaRPr lang="sk-SK" sz="2700" kern="1200" dirty="0"/>
        </a:p>
      </dsp:txBody>
      <dsp:txXfrm>
        <a:off x="991155" y="3609365"/>
        <a:ext cx="1885542" cy="602401"/>
      </dsp:txXfrm>
    </dsp:sp>
    <dsp:sp modelId="{9CFF7CDA-C253-443F-9247-81E98D4A02C4}">
      <dsp:nvSpPr>
        <dsp:cNvPr id="0" name=""/>
        <dsp:cNvSpPr/>
      </dsp:nvSpPr>
      <dsp:spPr>
        <a:xfrm>
          <a:off x="1105338" y="2750852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smtClean="0"/>
            <a:t>Alex</a:t>
          </a:r>
          <a:endParaRPr lang="sk-SK" sz="2700" kern="1200" dirty="0"/>
        </a:p>
      </dsp:txBody>
      <dsp:txXfrm>
        <a:off x="1137927" y="2783441"/>
        <a:ext cx="1885542" cy="602401"/>
      </dsp:txXfrm>
    </dsp:sp>
    <dsp:sp modelId="{82A45F97-260D-4887-B9A8-681134AE43D9}">
      <dsp:nvSpPr>
        <dsp:cNvPr id="0" name=""/>
        <dsp:cNvSpPr/>
      </dsp:nvSpPr>
      <dsp:spPr>
        <a:xfrm>
          <a:off x="1602498" y="1956711"/>
          <a:ext cx="1950720" cy="6675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700" kern="1200" dirty="0" err="1" smtClean="0"/>
            <a:t>Bryce</a:t>
          </a:r>
          <a:endParaRPr lang="sk-SK" sz="2700" kern="1200" dirty="0"/>
        </a:p>
      </dsp:txBody>
      <dsp:txXfrm>
        <a:off x="1635087" y="1989300"/>
        <a:ext cx="1885542" cy="602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39DE4-931A-4CF9-BFDD-F6D7AA3EAA55}" type="datetimeFigureOut">
              <a:rPr lang="sk-SK" smtClean="0"/>
              <a:t>4.6.2017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AF3C4-4E00-48AD-8640-2298D2F493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301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Položte</a:t>
            </a:r>
            <a:r>
              <a:rPr lang="sk-SK" baseline="0" dirty="0" smtClean="0"/>
              <a:t> otázku. Nechajte deti zamyslieť sa, či niekto taký existuje a či by mu dokázali o svojej bolesti povedať. </a:t>
            </a:r>
          </a:p>
          <a:p>
            <a:r>
              <a:rPr lang="sk-SK" i="1" baseline="0" dirty="0" smtClean="0"/>
              <a:t>Deti zväčša odpovedali, že takých ľudí majú okolo seba </a:t>
            </a:r>
            <a:r>
              <a:rPr lang="sk-SK" i="0" baseline="0" dirty="0" smtClean="0"/>
              <a:t>(Čo je to nenávisť? Vieš ju definovať?)</a:t>
            </a:r>
            <a:r>
              <a:rPr lang="sk-SK" i="1" baseline="0" dirty="0" smtClean="0"/>
              <a:t>, ale že by dotyčnému nič nedokázali povedať. (</a:t>
            </a:r>
            <a:r>
              <a:rPr lang="sk-SK" i="0" baseline="0" dirty="0" smtClean="0"/>
              <a:t>Prečo? – </a:t>
            </a:r>
            <a:r>
              <a:rPr lang="sk-SK" i="1" baseline="0" dirty="0" smtClean="0"/>
              <a:t>odpoveď – strach, nemá to cenu, obrátilo by sa to proti mne).</a:t>
            </a:r>
            <a:r>
              <a:rPr lang="sk-SK" i="0" baseline="0" dirty="0" smtClean="0"/>
              <a:t>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0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i="1" dirty="0" smtClean="0"/>
              <a:t>Uvoľnenie. Na deťoch bolo jasne vidieť, že </a:t>
            </a:r>
            <a:r>
              <a:rPr lang="sk-SK" i="1" baseline="0" dirty="0" smtClean="0"/>
              <a:t>v takomto prípade by sa už o niečo pokúsili. Ale – aký by to malo význam? Odpovede boli zaujímavé – ja by som to konečne zo seba dostal. Je to ako vyboxovať sa, vykričať sa, </a:t>
            </a:r>
            <a:r>
              <a:rPr lang="sk-SK" i="1" baseline="0" dirty="0" err="1" smtClean="0"/>
              <a:t>vysťažovať</a:t>
            </a:r>
            <a:r>
              <a:rPr lang="sk-SK" i="1" baseline="0" dirty="0" smtClean="0"/>
              <a:t> sa na sociálnych sieťach. </a:t>
            </a:r>
            <a:br>
              <a:rPr lang="sk-SK" i="1" baseline="0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0152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Hľadajte</a:t>
            </a:r>
            <a:r>
              <a:rPr lang="sk-SK" baseline="0" dirty="0" smtClean="0"/>
              <a:t> všetky asociácie, ktoré vo vás vyvolávajú tieto dva obrázky a veta Predstavte si, že...</a:t>
            </a:r>
          </a:p>
          <a:p>
            <a:r>
              <a:rPr lang="sk-SK" i="1" dirty="0" smtClean="0"/>
              <a:t>Deti</a:t>
            </a:r>
            <a:r>
              <a:rPr lang="sk-SK" i="1" baseline="0" dirty="0" smtClean="0"/>
              <a:t> zväčša tipovali, že ide o trinásť príčin, prečo prečítať knihu či trinásť príčin, prečo počúvať kazetu a pod. Išli zväčša po povrchu. Po malom usmernení –  návrat na predchádzajúci slide či upozornenie na slová PREČO, NENÁVISŤ a MŔTVE, sa chytili... po celkom vášnivej diskusii sa dopracovali k záveru – Ide o trinásť príčin, prečo zomrela? </a:t>
            </a:r>
          </a:p>
          <a:p>
            <a:r>
              <a:rPr lang="sk-SK" i="1" baseline="0" dirty="0" smtClean="0"/>
              <a:t>Samozrejme, hneď </a:t>
            </a:r>
            <a:r>
              <a:rPr lang="sk-SK" i="1" baseline="0" dirty="0" err="1" smtClean="0"/>
              <a:t>vyvstala</a:t>
            </a:r>
            <a:r>
              <a:rPr lang="sk-SK" i="1" baseline="0" dirty="0" smtClean="0"/>
              <a:t> otázka – Prečo zomrela? </a:t>
            </a:r>
            <a:br>
              <a:rPr lang="sk-SK" i="1" baseline="0" dirty="0" smtClean="0"/>
            </a:br>
            <a:r>
              <a:rPr lang="sk-SK" i="0" baseline="0" dirty="0" smtClean="0"/>
              <a:t>Miesto pre ďalší slide.</a:t>
            </a:r>
            <a:endParaRPr lang="sk-SK" i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6078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Brainstorming – Prečo</a:t>
            </a:r>
            <a:r>
              <a:rPr lang="sk-SK" baseline="0" dirty="0" smtClean="0"/>
              <a:t> </a:t>
            </a:r>
            <a:r>
              <a:rPr lang="sk-SK" baseline="0" dirty="0" err="1" smtClean="0"/>
              <a:t>Hannah</a:t>
            </a:r>
            <a:r>
              <a:rPr lang="sk-SK" baseline="0" dirty="0" smtClean="0"/>
              <a:t> zomrela? </a:t>
            </a:r>
            <a:br>
              <a:rPr lang="sk-SK" baseline="0" dirty="0" smtClean="0"/>
            </a:br>
            <a:r>
              <a:rPr lang="sk-SK" i="1" baseline="0" dirty="0" smtClean="0"/>
              <a:t>Zabili ju? Niečo jej urobili? </a:t>
            </a:r>
            <a:br>
              <a:rPr lang="sk-SK" i="1" baseline="0" dirty="0" smtClean="0"/>
            </a:br>
            <a:r>
              <a:rPr lang="sk-SK" i="0" baseline="0" dirty="0" smtClean="0"/>
              <a:t>Tu je priestor pre vaše nápovedné otázky – Ako možno človeka zabiť? Čo všetko jej musia urobiť, aby zomrela?</a:t>
            </a:r>
            <a:br>
              <a:rPr lang="sk-SK" i="0" baseline="0" dirty="0" smtClean="0"/>
            </a:br>
            <a:r>
              <a:rPr lang="sk-SK" i="1" baseline="0" dirty="0" smtClean="0"/>
              <a:t>Tu sa deti rozrozprávali – zväčša však nehovorili o takých „banálnostiach“, akým je </a:t>
            </a:r>
            <a:r>
              <a:rPr lang="sk-SK" i="1" baseline="0" dirty="0" err="1" smtClean="0"/>
              <a:t>ohovoránie</a:t>
            </a:r>
            <a:r>
              <a:rPr lang="sk-SK" i="1" baseline="0" dirty="0" smtClean="0"/>
              <a:t>. Tak som sa ich na to spýtala priamo – výraz tváre najmä chlapcov stál za to. Ohováranie? To predsa nemôže byť dôvodom na smrť!</a:t>
            </a:r>
            <a:br>
              <a:rPr lang="sk-SK" i="1" baseline="0" dirty="0" smtClean="0"/>
            </a:br>
            <a:r>
              <a:rPr lang="sk-SK" i="0" baseline="0" dirty="0" smtClean="0"/>
              <a:t>Ako sa cítiš, keď ťa ohovárajú? Máš sa s kým porozprávať? Máš sa komu zdôveriť? </a:t>
            </a:r>
            <a:br>
              <a:rPr lang="sk-SK" i="0" baseline="0" dirty="0" smtClean="0"/>
            </a:br>
            <a:r>
              <a:rPr lang="sk-SK" i="1" baseline="0" dirty="0" smtClean="0"/>
              <a:t>A boli sme doma... Zrazu všetci pochopili.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794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Úvod</a:t>
            </a:r>
            <a:r>
              <a:rPr lang="sk-SK" baseline="0" dirty="0" smtClean="0"/>
              <a:t> do knihy. Nechajte deti premýšľať; nech sa pokúsia vžiť sa do </a:t>
            </a:r>
            <a:r>
              <a:rPr lang="sk-SK" baseline="0" dirty="0" err="1" smtClean="0"/>
              <a:t>Claya</a:t>
            </a:r>
            <a:r>
              <a:rPr lang="sk-SK" baseline="0" dirty="0" smtClean="0"/>
              <a:t>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7534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Po dohode so žiačkou, ktorá čítala knihu</a:t>
            </a:r>
            <a:r>
              <a:rPr lang="sk-SK" baseline="0" dirty="0" smtClean="0"/>
              <a:t> (a zároveň aj videla film), som vybrala tieto „príčiny“ </a:t>
            </a:r>
            <a:r>
              <a:rPr lang="sk-SK" baseline="0" dirty="0" err="1" smtClean="0"/>
              <a:t>Hannahinej</a:t>
            </a:r>
            <a:r>
              <a:rPr lang="sk-SK" baseline="0" dirty="0" smtClean="0"/>
              <a:t> smrti. Je na každom z nás, koho vyberieme – ja som zvolila prvú lásku a neférový prístup (zveličovanie, chválenkárstvo, predbiehanie sa...), ľahostajnosť (neriešenie následkov našich činov) či </a:t>
            </a:r>
            <a:r>
              <a:rPr lang="sk-SK" baseline="0" dirty="0" err="1" smtClean="0"/>
              <a:t>elitárčenie</a:t>
            </a:r>
            <a:r>
              <a:rPr lang="sk-SK" baseline="0" dirty="0" smtClean="0"/>
              <a:t> a zneužívanie. Na všetky tieto „príčiny“ bolo možné našiť nejakú udalosť zo života triedy či školy.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3687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Na záver. </a:t>
            </a:r>
            <a:br>
              <a:rPr lang="sk-SK" dirty="0" smtClean="0"/>
            </a:br>
            <a:r>
              <a:rPr lang="sk-SK" i="1" dirty="0" smtClean="0"/>
              <a:t>V tomto momente už deťom začalo dochádzať,</a:t>
            </a:r>
            <a:r>
              <a:rPr lang="sk-SK" i="1" baseline="0" dirty="0" smtClean="0"/>
              <a:t> že knihu neriešime len preto, že je momentálne in. (No áno, Inferno na polici si na nej zgustlo...). Začínali tušiť, že niekto v triede asi prestrelil... </a:t>
            </a:r>
            <a:br>
              <a:rPr lang="sk-SK" i="1" baseline="0" dirty="0" smtClean="0"/>
            </a:br>
            <a:r>
              <a:rPr lang="sk-SK" i="0" baseline="0" dirty="0" smtClean="0"/>
              <a:t>Nechajte v deťoch doznieť celý príbeh. Ak máte poruke knihu, nech si v nej listujú (ja som mala e-knihu); dajte im rozmnožené stránky. </a:t>
            </a:r>
            <a:br>
              <a:rPr lang="sk-SK" i="0" baseline="0" dirty="0" smtClean="0"/>
            </a:br>
            <a:r>
              <a:rPr lang="sk-SK" i="0" baseline="0" dirty="0" smtClean="0"/>
              <a:t>Ďalšie pokračovanie aktivity je na zvážení každého z vás – ja som sa vrátila k prvému </a:t>
            </a:r>
            <a:r>
              <a:rPr lang="sk-SK" i="0" baseline="0" dirty="0" err="1" smtClean="0"/>
              <a:t>slideu</a:t>
            </a:r>
            <a:r>
              <a:rPr lang="sk-SK" i="0" baseline="0" dirty="0" smtClean="0"/>
              <a:t> – Je tu niekto, kto chce povedať niekomu, kto mu ublížil, že ho to bolí? Že ho to trápi? </a:t>
            </a:r>
            <a:br>
              <a:rPr lang="sk-SK" i="0" baseline="0" dirty="0" smtClean="0"/>
            </a:br>
            <a:r>
              <a:rPr lang="sk-SK" i="1" baseline="0" dirty="0" smtClean="0"/>
              <a:t>Mlčali. Hoci by aj chceli, stále nenabrali odvahu. Prišla na rad alternatíva – pero a papier. Anonymne to ide lepšie. Je však zaujímavé, že po tom, ako svoje trápenie položili na papier, zrazu niektorí zdvihli hlavy a ruky a povedali to nahlas. </a:t>
            </a:r>
            <a:br>
              <a:rPr lang="sk-SK" i="1" baseline="0" dirty="0" smtClean="0"/>
            </a:br>
            <a:r>
              <a:rPr lang="sk-SK" i="1" baseline="0" dirty="0" smtClean="0"/>
              <a:t>Niektorí nie – a išlo </a:t>
            </a:r>
            <a:r>
              <a:rPr lang="sk-SK" i="1" baseline="0" smtClean="0"/>
              <a:t>o banálnosti.</a:t>
            </a:r>
            <a:br>
              <a:rPr lang="sk-SK" i="1" baseline="0" smtClean="0"/>
            </a:br>
            <a:endParaRPr lang="sk-SK" i="1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AF3C4-4E00-48AD-8640-2298D2F493E7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0922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erbrysaci\Downloads\Mrtve_dievca_neklame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Predstavte si, že...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4000" dirty="0" smtClean="0"/>
              <a:t>...môžete niekomu nenávidenému povedať všetko, čo si o ňom myslíte...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2351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Predstavte si, že...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4000" dirty="0" smtClean="0"/>
              <a:t>...môžete niekomu nenávidenému povedať všetko, čo si o ňom myslíte...</a:t>
            </a:r>
          </a:p>
          <a:p>
            <a:pPr marL="0" indent="0">
              <a:buNone/>
            </a:pPr>
            <a:endParaRPr lang="sk-SK" sz="4000" dirty="0" smtClean="0"/>
          </a:p>
          <a:p>
            <a:pPr marL="0" indent="0">
              <a:buNone/>
            </a:pPr>
            <a:r>
              <a:rPr lang="sk-SK" sz="4000" dirty="0" smtClean="0"/>
              <a:t>...a ten človek vám nebude oponovať, vypočuje si vás do konca a nemá vám to ako vrátiť...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7113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b="1" dirty="0"/>
              <a:t>Predstavte si, že môžete niekomu nenávidenému povedať všetko, čo si o ňom myslíte...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775" y="2588171"/>
            <a:ext cx="5024438" cy="2826246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150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81885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8022294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6292616" y="4370218"/>
            <a:ext cx="1950720" cy="667579"/>
            <a:chOff x="1898715" y="1258389"/>
            <a:chExt cx="1950720" cy="667579"/>
          </a:xfrm>
        </p:grpSpPr>
        <p:sp>
          <p:nvSpPr>
            <p:cNvPr id="7" name="Zaoblený obdĺžnik 6"/>
            <p:cNvSpPr/>
            <p:nvPr/>
          </p:nvSpPr>
          <p:spPr>
            <a:xfrm>
              <a:off x="1898715" y="1258389"/>
              <a:ext cx="1950720" cy="66757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Zaoblený obdĺžnik 4"/>
            <p:cNvSpPr/>
            <p:nvPr/>
          </p:nvSpPr>
          <p:spPr>
            <a:xfrm>
              <a:off x="1931304" y="1290978"/>
              <a:ext cx="1885542" cy="602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2700" kern="1200" dirty="0" err="1" smtClean="0"/>
                <a:t>Courtney</a:t>
              </a:r>
              <a:endParaRPr lang="sk-SK" sz="2700" kern="1200" dirty="0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5120640" y="3661452"/>
            <a:ext cx="1950720" cy="667579"/>
            <a:chOff x="1898715" y="1258389"/>
            <a:chExt cx="1950720" cy="667579"/>
          </a:xfrm>
        </p:grpSpPr>
        <p:sp>
          <p:nvSpPr>
            <p:cNvPr id="10" name="Zaoblený obdĺžnik 9"/>
            <p:cNvSpPr/>
            <p:nvPr/>
          </p:nvSpPr>
          <p:spPr>
            <a:xfrm>
              <a:off x="1898715" y="1258389"/>
              <a:ext cx="1950720" cy="66757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Zaoblený obdĺžnik 4"/>
            <p:cNvSpPr/>
            <p:nvPr/>
          </p:nvSpPr>
          <p:spPr>
            <a:xfrm>
              <a:off x="1931304" y="1290977"/>
              <a:ext cx="1885542" cy="602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2700" kern="1200" dirty="0" err="1" smtClean="0"/>
                <a:t>Jenny</a:t>
              </a:r>
              <a:endParaRPr lang="sk-SK" sz="2700" kern="1200" dirty="0"/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4553969" y="2259714"/>
            <a:ext cx="1950720" cy="667579"/>
            <a:chOff x="4228020" y="1644757"/>
            <a:chExt cx="1950720" cy="667579"/>
          </a:xfrm>
        </p:grpSpPr>
        <p:sp>
          <p:nvSpPr>
            <p:cNvPr id="13" name="Zaoblený obdĺžnik 12"/>
            <p:cNvSpPr/>
            <p:nvPr/>
          </p:nvSpPr>
          <p:spPr>
            <a:xfrm>
              <a:off x="4228020" y="1644757"/>
              <a:ext cx="1950720" cy="667579"/>
            </a:xfrm>
            <a:prstGeom prst="round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Zaoblený obdĺžnik 4"/>
            <p:cNvSpPr/>
            <p:nvPr/>
          </p:nvSpPr>
          <p:spPr>
            <a:xfrm>
              <a:off x="4260609" y="1677346"/>
              <a:ext cx="1885542" cy="602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2700" kern="1200" dirty="0" err="1" smtClean="0"/>
                <a:t>Tyler</a:t>
              </a:r>
              <a:endParaRPr lang="sk-SK" sz="2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839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99" y="434135"/>
            <a:ext cx="6078829" cy="617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8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777285" y="189319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hlinkClick r:id="rId3" action="ppaction://hlinkfile"/>
              </a:rPr>
              <a:t>Justin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4054699" y="189319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hlinkClick r:id="rId3" action="ppaction://hlinkfile"/>
              </a:rPr>
              <a:t>Alex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6190445" y="189319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hlinkClick r:id="rId3" action="ppaction://hlinkfile"/>
              </a:rPr>
              <a:t>Jessica</a:t>
            </a:r>
            <a:endParaRPr lang="sk-SK" dirty="0"/>
          </a:p>
        </p:txBody>
      </p:sp>
      <p:sp>
        <p:nvSpPr>
          <p:cNvPr id="7" name="Obdĺžnik 6"/>
          <p:cNvSpPr/>
          <p:nvPr/>
        </p:nvSpPr>
        <p:spPr>
          <a:xfrm>
            <a:off x="8326191" y="2663781"/>
            <a:ext cx="13844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 smtClean="0"/>
          </a:p>
          <a:p>
            <a:pPr algn="ctr"/>
            <a:r>
              <a:rPr lang="sk-SK" dirty="0" err="1" smtClean="0">
                <a:hlinkClick r:id="rId3" action="ppaction://hlinkfile"/>
              </a:rPr>
              <a:t>Courtney</a:t>
            </a:r>
            <a:endParaRPr lang="sk-SK" dirty="0" smtClean="0"/>
          </a:p>
          <a:p>
            <a:pPr algn="ctr"/>
            <a:endParaRPr lang="sk-SK" dirty="0"/>
          </a:p>
        </p:txBody>
      </p:sp>
      <p:sp>
        <p:nvSpPr>
          <p:cNvPr id="8" name="Obdĺžnik 7"/>
          <p:cNvSpPr/>
          <p:nvPr/>
        </p:nvSpPr>
        <p:spPr>
          <a:xfrm>
            <a:off x="1777285" y="365545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hlinkClick r:id="rId3" action="ppaction://hlinkfile"/>
              </a:rPr>
              <a:t>Zach</a:t>
            </a:r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4054699" y="365545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hlinkClick r:id="rId3" action="ppaction://hlinkfile"/>
              </a:rPr>
              <a:t>Bryce</a:t>
            </a:r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6190445" y="365545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 smtClean="0">
                <a:hlinkClick r:id="rId3" action="ppaction://hlinkfile"/>
              </a:rPr>
              <a:t>Jenny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961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31064" y="1662371"/>
            <a:ext cx="109470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i="1" dirty="0">
                <a:latin typeface="+mj-lt"/>
              </a:rPr>
              <a:t>Dosť dlho, v podstate od prvého dňa v škole, som si myslela, že </a:t>
            </a:r>
            <a:r>
              <a:rPr lang="sk-SK" i="1" dirty="0" smtClean="0">
                <a:latin typeface="+mj-lt"/>
              </a:rPr>
              <a:t>jediný </a:t>
            </a:r>
            <a:r>
              <a:rPr lang="pl-PL" i="1" dirty="0" smtClean="0">
                <a:latin typeface="+mj-lt"/>
              </a:rPr>
              <a:t>človek</a:t>
            </a:r>
            <a:r>
              <a:rPr lang="pl-PL" i="1" dirty="0">
                <a:latin typeface="+mj-lt"/>
              </a:rPr>
              <a:t>, ktorému na mne záleží, som ja sama.</a:t>
            </a:r>
          </a:p>
          <a:p>
            <a:r>
              <a:rPr lang="sk-SK" i="1" dirty="0">
                <a:latin typeface="+mj-lt"/>
              </a:rPr>
              <a:t>Do toho prvého bozku som dala skutočne všetko... len aby som </a:t>
            </a:r>
            <a:r>
              <a:rPr lang="sk-SK" i="1" dirty="0" smtClean="0">
                <a:latin typeface="+mj-lt"/>
              </a:rPr>
              <a:t>neskôr pocítila</a:t>
            </a:r>
            <a:r>
              <a:rPr lang="sk-SK" i="1" dirty="0">
                <a:latin typeface="+mj-lt"/>
              </a:rPr>
              <a:t>, ako trpko chutil.</a:t>
            </a:r>
          </a:p>
          <a:p>
            <a:r>
              <a:rPr lang="sk-SK" i="1" dirty="0">
                <a:latin typeface="+mj-lt"/>
              </a:rPr>
              <a:t>Jediní dvaja ľudia, ktorým som skutočne dôverovala, sa mi </a:t>
            </a:r>
            <a:r>
              <a:rPr lang="sk-SK" i="1" dirty="0" smtClean="0">
                <a:latin typeface="+mj-lt"/>
              </a:rPr>
              <a:t>nakoniec otočili </a:t>
            </a:r>
            <a:r>
              <a:rPr lang="sk-SK" i="1" dirty="0">
                <a:latin typeface="+mj-lt"/>
              </a:rPr>
              <a:t>chrbtom.</a:t>
            </a:r>
          </a:p>
          <a:p>
            <a:r>
              <a:rPr lang="pl-PL" i="1" dirty="0">
                <a:latin typeface="+mj-lt"/>
              </a:rPr>
              <a:t>Navyše ma jeden z nich zneužil, aby sa mohol pomstiť tomu druhému</a:t>
            </a:r>
            <a:r>
              <a:rPr lang="pl-PL" i="1" dirty="0" smtClean="0">
                <a:latin typeface="+mj-lt"/>
              </a:rPr>
              <a:t>, </a:t>
            </a:r>
            <a:r>
              <a:rPr lang="sk-SK" i="1" dirty="0" smtClean="0">
                <a:latin typeface="+mj-lt"/>
              </a:rPr>
              <a:t>za </a:t>
            </a:r>
            <a:r>
              <a:rPr lang="sk-SK" i="1" dirty="0">
                <a:latin typeface="+mj-lt"/>
              </a:rPr>
              <a:t>čo som si ja vyslúžila obvinenie, že som zradca</a:t>
            </a:r>
            <a:r>
              <a:rPr lang="sk-SK" i="1" dirty="0" smtClean="0">
                <a:latin typeface="+mj-lt"/>
              </a:rPr>
              <a:t>. </a:t>
            </a:r>
            <a:endParaRPr lang="sk-SK" i="1" dirty="0">
              <a:latin typeface="+mj-lt"/>
            </a:endParaRPr>
          </a:p>
          <a:p>
            <a:r>
              <a:rPr lang="sk-SK" i="1" dirty="0">
                <a:latin typeface="+mj-lt"/>
              </a:rPr>
              <a:t>Viete, o čo mi ide? Alebo to mám vysvetliť ešte raz a pomalšie</a:t>
            </a:r>
            <a:r>
              <a:rPr lang="sk-SK" i="1" dirty="0" smtClean="0">
                <a:latin typeface="+mj-lt"/>
              </a:rPr>
              <a:t>? Nuž </a:t>
            </a:r>
            <a:r>
              <a:rPr lang="sk-SK" i="1" dirty="0">
                <a:latin typeface="+mj-lt"/>
              </a:rPr>
              <a:t>teda, počúvajte ďalej!</a:t>
            </a:r>
          </a:p>
          <a:p>
            <a:r>
              <a:rPr lang="sk-SK" i="1" dirty="0">
                <a:latin typeface="+mj-lt"/>
              </a:rPr>
              <a:t>Predstavte si, že vám niekto zoberie akýkoľvek zvyšok súkromia</a:t>
            </a:r>
            <a:r>
              <a:rPr lang="sk-SK" i="1" dirty="0" smtClean="0">
                <a:latin typeface="+mj-lt"/>
              </a:rPr>
              <a:t>, či </a:t>
            </a:r>
            <a:r>
              <a:rPr lang="sk-SK" i="1" dirty="0">
                <a:latin typeface="+mj-lt"/>
              </a:rPr>
              <a:t>pocit bezpečia, aký vám ešte zostal. A potom si predstavte, že sa </a:t>
            </a:r>
            <a:r>
              <a:rPr lang="sk-SK" i="1" dirty="0" smtClean="0">
                <a:latin typeface="+mj-lt"/>
              </a:rPr>
              <a:t>niekto pokúsi </a:t>
            </a:r>
            <a:r>
              <a:rPr lang="sk-SK" i="1" dirty="0">
                <a:latin typeface="+mj-lt"/>
              </a:rPr>
              <a:t>túto vašu zraniteľnosť využiť na to, aby ukojil svoju </a:t>
            </a:r>
            <a:r>
              <a:rPr lang="sk-SK" i="1" dirty="0" smtClean="0">
                <a:latin typeface="+mj-lt"/>
              </a:rPr>
              <a:t>zvedavosť a </a:t>
            </a:r>
            <a:r>
              <a:rPr lang="sk-SK" i="1" dirty="0">
                <a:latin typeface="+mj-lt"/>
              </a:rPr>
              <a:t>pochybné chúťky</a:t>
            </a:r>
            <a:r>
              <a:rPr lang="sk-SK" i="1" dirty="0" smtClean="0">
                <a:latin typeface="+mj-lt"/>
              </a:rPr>
              <a:t>.</a:t>
            </a:r>
          </a:p>
          <a:p>
            <a:r>
              <a:rPr lang="sk-SK" i="1" dirty="0">
                <a:latin typeface="+mj-lt"/>
              </a:rPr>
              <a:t>Potom vám zrazu dopne, že robíte z komára somára. Odrazu si uvedomíte</a:t>
            </a:r>
            <a:r>
              <a:rPr lang="sk-SK" i="1" dirty="0" smtClean="0">
                <a:latin typeface="+mj-lt"/>
              </a:rPr>
              <a:t>, aká </a:t>
            </a:r>
            <a:r>
              <a:rPr lang="sk-SK" i="1" dirty="0">
                <a:latin typeface="+mj-lt"/>
              </a:rPr>
              <a:t>troska sa z vás stala. Možno to na prvý pohľad vyzerá, </a:t>
            </a:r>
            <a:r>
              <a:rPr lang="sk-SK" i="1" dirty="0" smtClean="0">
                <a:latin typeface="+mj-lt"/>
              </a:rPr>
              <a:t>že </a:t>
            </a:r>
            <a:r>
              <a:rPr lang="sk-SK" i="1" dirty="0"/>
              <a:t>som sa v tomto meste len neudomácnila. Môže sa zdať, že zakaždým</a:t>
            </a:r>
            <a:r>
              <a:rPr lang="sk-SK" i="1" dirty="0" smtClean="0"/>
              <a:t>, keď </a:t>
            </a:r>
            <a:r>
              <a:rPr lang="sk-SK" i="1" dirty="0"/>
              <a:t>mi niekto ponúkne pomocnú ruku, vzápätí mi ju pustí a ja letím </a:t>
            </a:r>
            <a:r>
              <a:rPr lang="sk-SK" i="1" dirty="0" smtClean="0"/>
              <a:t>ešte hlbšie</a:t>
            </a:r>
            <a:r>
              <a:rPr lang="sk-SK" i="1" dirty="0"/>
              <a:t>, do prázdna a neistoty. A tak si vravím, </a:t>
            </a:r>
            <a:r>
              <a:rPr lang="sk-SK" i="1" dirty="0" err="1"/>
              <a:t>Hannah</a:t>
            </a:r>
            <a:r>
              <a:rPr lang="sk-SK" i="1" dirty="0"/>
              <a:t>, musíš s tým </a:t>
            </a:r>
            <a:r>
              <a:rPr lang="sk-SK" i="1" dirty="0" smtClean="0"/>
              <a:t>pesimizmom prestať</a:t>
            </a:r>
            <a:r>
              <a:rPr lang="sk-SK" i="1" dirty="0"/>
              <a:t>, nauč sa konečne dôverovať ľuďom vôkol seba.</a:t>
            </a:r>
          </a:p>
          <a:p>
            <a:r>
              <a:rPr lang="pl-PL" i="1" dirty="0"/>
              <a:t>Dobre teda. Ešte raz sa o to pokúsim.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40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ĺbka">
  <a:themeElements>
    <a:clrScheme name="Depth">
      <a:dk1>
        <a:sysClr val="windowText" lastClr="000000"/>
      </a:dk1>
      <a:lt1>
        <a:sysClr val="window" lastClr="FFFFFF"/>
      </a:lt1>
      <a:dk2>
        <a:srgbClr val="4E3B30"/>
      </a:dk2>
      <a:lt2>
        <a:srgbClr val="FFDB82"/>
      </a:lt2>
      <a:accent1>
        <a:srgbClr val="F0A22E"/>
      </a:accent1>
      <a:accent2>
        <a:srgbClr val="E4D9B2"/>
      </a:accent2>
      <a:accent3>
        <a:srgbClr val="AA986C"/>
      </a:accent3>
      <a:accent4>
        <a:srgbClr val="8FB977"/>
      </a:accent4>
      <a:accent5>
        <a:srgbClr val="778F9F"/>
      </a:accent5>
      <a:accent6>
        <a:srgbClr val="8A6087"/>
      </a:accent6>
      <a:hlink>
        <a:srgbClr val="AD1F1F"/>
      </a:hlink>
      <a:folHlink>
        <a:srgbClr val="FFC42F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C473073F-34A4-486A-BBA1-2A70AE921EB6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Hĺbka</Template>
  <TotalTime>139</TotalTime>
  <Words>671</Words>
  <Application>Microsoft Office PowerPoint</Application>
  <PresentationFormat>Širokouhlá</PresentationFormat>
  <Paragraphs>53</Paragraphs>
  <Slides>7</Slides>
  <Notes>7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Hĺbka</vt:lpstr>
      <vt:lpstr>Predstavte si, že...</vt:lpstr>
      <vt:lpstr>Predstavte si, že...</vt:lpstr>
      <vt:lpstr>Predstavte si, že môžete niekomu nenávidenému povedať všetko, čo si o ňom myslíte... 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Predstavte si, že...</dc:title>
  <dc:creator>Zuzana Herbrychova</dc:creator>
  <cp:lastModifiedBy>Zuzana Herbrychova</cp:lastModifiedBy>
  <cp:revision>13</cp:revision>
  <dcterms:created xsi:type="dcterms:W3CDTF">2017-04-20T18:50:09Z</dcterms:created>
  <dcterms:modified xsi:type="dcterms:W3CDTF">2017-06-04T13:52:03Z</dcterms:modified>
</cp:coreProperties>
</file>